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4ED2-1CA1-314F-1D8B-95A8801C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6F8DE-2D67-DE72-2740-961D2751E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32E4E-888B-2C62-4EAD-A14E2A36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CAECC-7AF8-776C-D9B3-E7A8AD82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AD06F-FF5B-15AF-12A0-5BFFAC17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9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4A23-8B85-54DC-CF25-9DDD7620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40EAD-7941-C99D-E1BC-CC0E8575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D825F-85E1-A4C4-CD7B-FEEBCDF8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F667-3CCF-1DA5-7374-82929510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34B7-1FE2-10AA-3DFA-B207DBEA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8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ADE23B-A75B-3AA3-092A-F95F9664D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F80A8-FFEB-8CE0-31CB-FB42011C7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15438-29A3-B325-22A7-C96E98FB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3C88-61C2-27E1-E4D2-3D07EED2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F1FD2-1090-C983-3C8A-71FCA8B8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3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8477-BFC4-70E7-50BD-B4E6DA15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97FD-B24E-71A5-97CC-6554F1404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C7497-8D33-D473-FE26-CCEDCB3B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AF8A7-2A2D-B418-A9DD-36C73535F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DEF15-845B-AC9A-673B-4D8DDC54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6E1D-F07E-0802-3724-A596CBBE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DF13-359D-C91C-F319-27B81192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BA6C-A63D-6181-4E74-3C8D1598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28D6-A7DC-C0E9-A7AF-3BBF9E9E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ACA58-C697-16E9-D2B1-E9679FF6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6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2C80-27A1-2B81-18A2-AC3D44FE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5BD27-0991-0CE4-31A2-85FE23429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9C64C-9326-60FC-728A-F1CC524B8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921A-5E3C-24B3-B61D-67BFF088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96FD1-7161-E886-5CB0-EBEB20CA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0567-ADA7-2C39-50B5-E48FF84B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2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FC65-C518-BB6E-161E-9C1D9616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5E8A0-AF88-65A5-DF31-6D643B114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1F65B-27F2-BA3F-B0BA-0E818CE46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3C62C-74D8-D625-F9B7-7015D868E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DF808-AA1E-C0CC-394B-0025AE522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112C5-345E-64FE-0354-4964E29B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F4E76-99BF-F156-2C32-260F8227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EC26F-5BDC-AE13-E5DD-DED036D2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D6A6-E9C1-8F9E-4C20-270409AB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193BD-B609-4931-852F-F259AA00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2DDF5-3928-BF6C-6E2F-BE5FF14A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E02D0-E9FF-0141-707E-79CECDEC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0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A6D30-3399-10A1-BF8F-590CA62A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6BF40-61BD-B391-DE11-485ACF22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03731-D8E8-75FC-E8F2-3F35E907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88F5-66C3-FAED-7211-6CD608FF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BD33-16B3-F4DA-789B-6842A61D7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90212-BD08-AE85-E890-99D4B396E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AA281-DDA0-6367-5A07-64CDE753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61405-5E49-8E6B-0EB9-0E47E0328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1CEF-8CDD-4324-E1E5-A955B21F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8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5F6C-8393-B5BC-8D16-5715D310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B7FF5-930C-3C8D-D3F0-8DE046C2D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3B871-659A-E930-CBCC-C05BB5D80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237EF-AF23-41E3-0A7E-C5B3A1BC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BC0B0-26B1-F66F-BB41-020FFF7C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E687B-1030-77BE-EE16-07CCB351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6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2C933-89A4-A4E3-C296-5499992A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99F74-029A-144E-5673-271DD9066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72A92-F7AE-60A7-2C51-3954FD29F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1FD18-6E8E-42DC-90FD-50BA22EB0241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771B-15D5-E1E0-10E8-2A48EE00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EFE44-311D-BB13-1FAA-0DC64392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C7D9-BD9D-418B-A760-6ECDD0695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laints Final">
            <a:hlinkClick r:id="" action="ppaction://media"/>
            <a:extLst>
              <a:ext uri="{FF2B5EF4-FFF2-40B4-BE49-F238E27FC236}">
                <a16:creationId xmlns:a16="http://schemas.microsoft.com/office/drawing/2014/main" id="{9C66276A-90B9-C23B-E25C-3362CA95B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2025-01-22T15:26:59Z</dcterms:created>
  <dcterms:modified xsi:type="dcterms:W3CDTF">2025-01-22T15:28:42Z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2025-01-22T15:28:42Z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5b5af269-9269-47dd-8457-6058867ee5df</vt:lpwstr>
  </property>
  <property fmtid="{D5CDD505-2E9C-101B-9397-08002B2CF9AE}" pid="8" name="MSIP_Label_ea60d57e-af5b-4752-ac57-3e4f28ca11dc_ContentBits">
    <vt:lpwstr>0</vt:lpwstr>
  </property>
</Properties>
</file>